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D754-003E-43AA-B527-5EFAE8E1AF46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44A6-842A-40B9-9315-C8E93101EEBE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357422" y="3214686"/>
            <a:ext cx="424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ERASMUS +</a:t>
            </a:r>
            <a:endParaRPr lang="pl-PL" sz="5400" b="1" cap="none" spc="0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Strzałka w prawo 5"/>
          <p:cNvSpPr/>
          <p:nvPr/>
        </p:nvSpPr>
        <p:spPr>
          <a:xfrm rot="19276975">
            <a:off x="5975967" y="2400773"/>
            <a:ext cx="1351834" cy="852535"/>
          </a:xfrm>
          <a:prstGeom prst="rightArrow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 rot="13638858">
            <a:off x="1577640" y="2224370"/>
            <a:ext cx="1349955" cy="802174"/>
          </a:xfrm>
          <a:prstGeom prst="rightArrow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 rot="9172294">
            <a:off x="979599" y="3583764"/>
            <a:ext cx="1523668" cy="904353"/>
          </a:xfrm>
          <a:prstGeom prst="rightArrow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 rot="1616155">
            <a:off x="6345837" y="3548318"/>
            <a:ext cx="1473617" cy="918249"/>
          </a:xfrm>
          <a:prstGeom prst="rightArrow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 rot="3977516">
            <a:off x="5525004" y="4585929"/>
            <a:ext cx="1428760" cy="857256"/>
          </a:xfrm>
          <a:prstGeom prst="rightArrow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6677897">
            <a:off x="2217292" y="4469334"/>
            <a:ext cx="1411677" cy="817363"/>
          </a:xfrm>
          <a:prstGeom prst="rightArrow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 rot="5400000">
            <a:off x="3782615" y="4575574"/>
            <a:ext cx="1431564" cy="852927"/>
          </a:xfrm>
          <a:prstGeom prst="rightArrow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15647551">
            <a:off x="3025825" y="2238619"/>
            <a:ext cx="1016910" cy="627449"/>
          </a:xfrm>
          <a:prstGeom prst="rightArrow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 rot="17251625">
            <a:off x="4363115" y="1990544"/>
            <a:ext cx="1355271" cy="854789"/>
          </a:xfrm>
          <a:prstGeom prst="rightArrow">
            <a:avLst/>
          </a:prstGeom>
          <a:blipFill>
            <a:blip r:embed="rId10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290" name="Picture 2" descr="Znalezione obrazy dla zapytania grecja zabytki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2844" y="4572008"/>
            <a:ext cx="1503870" cy="100013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292" name="Picture 4" descr="Znalezione obrazy dla zapytania portugalia atrakcje przyrodnicz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71604" y="5643578"/>
            <a:ext cx="1571636" cy="104775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294" name="Picture 6" descr="Znalezione obrazy dla zapytania francja wieża eiff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44" y="5761896"/>
            <a:ext cx="1643074" cy="109610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296" name="Picture 8" descr="Znalezione obrazy dla zapytania włochy zabytk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57884" y="5715016"/>
            <a:ext cx="1499448" cy="100013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298" name="Picture 10" descr="Znalezione obrazy dla zapytania sagrada famili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86644" y="4500570"/>
            <a:ext cx="1595390" cy="10715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300" name="Picture 12" descr="Znalezione obrazy dla zapytania litwa wiln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2330" y="1214422"/>
            <a:ext cx="1821669" cy="10715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302" name="Picture 14" descr="Znalezione obrazy dla zapytania chorwacja zabytki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0" y="785794"/>
            <a:ext cx="2071702" cy="89297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304" name="Picture 16" descr="Znalezione obrazy dla zapytania niemcy zabytki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643174" y="785794"/>
            <a:ext cx="1612393" cy="10715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306" name="Picture 18" descr="Znalezione obrazy dla zapytania polska zabytki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00034" y="928670"/>
            <a:ext cx="1476352" cy="106297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6" name="Prostokąt 25"/>
          <p:cNvSpPr/>
          <p:nvPr/>
        </p:nvSpPr>
        <p:spPr>
          <a:xfrm>
            <a:off x="1643042" y="0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Migration</a:t>
            </a:r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matters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27818" y="0"/>
            <a:ext cx="81618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1748667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8305800" y="714356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„</a:t>
            </a:r>
            <a:r>
              <a:rPr lang="pl-PL" dirty="0" err="1" smtClean="0"/>
              <a:t>Migration</a:t>
            </a:r>
            <a:r>
              <a:rPr lang="pl-PL" dirty="0" smtClean="0"/>
              <a:t> </a:t>
            </a:r>
            <a:r>
              <a:rPr lang="pl-PL" dirty="0" err="1" smtClean="0"/>
              <a:t>Matters</a:t>
            </a:r>
            <a:r>
              <a:rPr lang="pl-PL" dirty="0" smtClean="0"/>
              <a:t>”- współfinansowany w ramach programu Unii Europejskiej Erasmus+ „Publikacja odzwierciedla jedynie stanowisko jej autorów i Komisja Europejska oraz Narodowa Agencja Programu Erasmus+ nie ponoszą odpowiedzialności za jej zawartość merytoryczną”.</a:t>
            </a:r>
          </a:p>
          <a:p>
            <a:pPr>
              <a:buNone/>
            </a:pPr>
            <a:r>
              <a:rPr lang="pl-PL" dirty="0" smtClean="0"/>
              <a:t>Autor: Aleksandra Gil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44</Words>
  <Application>Microsoft Office PowerPoint</Application>
  <PresentationFormat>Pokaz na ekranie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Jolanta Kozubska</cp:lastModifiedBy>
  <cp:revision>9</cp:revision>
  <dcterms:created xsi:type="dcterms:W3CDTF">2017-10-20T14:21:49Z</dcterms:created>
  <dcterms:modified xsi:type="dcterms:W3CDTF">2017-10-23T19:06:14Z</dcterms:modified>
</cp:coreProperties>
</file>